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лава Сурков" initials="СС" lastIdx="1" clrIdx="0">
    <p:extLst>
      <p:ext uri="{19B8F6BF-5375-455C-9EA6-DF929625EA0E}">
        <p15:presenceInfo xmlns:p15="http://schemas.microsoft.com/office/powerpoint/2012/main" userId="37f48869bb2b62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751B"/>
    <a:srgbClr val="FF6591"/>
    <a:srgbClr val="FF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67" autoAdjust="0"/>
  </p:normalViewPr>
  <p:slideViewPr>
    <p:cSldViewPr snapToGrid="0">
      <p:cViewPr varScale="1">
        <p:scale>
          <a:sx n="84" d="100"/>
          <a:sy n="84" d="100"/>
        </p:scale>
        <p:origin x="51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53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85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04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90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97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21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0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58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08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31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22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E9AC6-8588-4038-A6E0-90AB0ED7FFEB}" type="datetimeFigureOut">
              <a:rPr lang="ru-RU" smtClean="0"/>
              <a:t>27.03.2021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03E22-EAB2-4BD4-8F91-04C38FA69C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22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4927" y="363238"/>
            <a:ext cx="8198271" cy="947977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BestHack</a:t>
            </a:r>
            <a:r>
              <a:rPr lang="en-US" b="1" dirty="0" smtClean="0"/>
              <a:t> 2021</a:t>
            </a:r>
            <a:r>
              <a:rPr lang="ru-RU" b="1" dirty="0" smtClean="0"/>
              <a:t>.</a:t>
            </a:r>
            <a:r>
              <a:rPr lang="en-US" b="1" dirty="0" smtClean="0"/>
              <a:t>Data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4927" y="1838193"/>
            <a:ext cx="8198271" cy="546547"/>
          </a:xfrm>
        </p:spPr>
        <p:txBody>
          <a:bodyPr>
            <a:noAutofit/>
          </a:bodyPr>
          <a:lstStyle/>
          <a:p>
            <a:r>
              <a:rPr lang="ru-RU" sz="4000" dirty="0" smtClean="0"/>
              <a:t>Команда </a:t>
            </a:r>
            <a:r>
              <a:rPr lang="en-US" sz="4000" b="1" dirty="0" err="1" smtClean="0"/>
              <a:t>RedLink</a:t>
            </a:r>
            <a:endParaRPr lang="ru-RU" sz="4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26679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Red Link - The Legend of Zelda Four Swords Minecraft Sk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98" y="1730827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arm5.staticflickr.com/4878/31736076697_dc8ba2284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0276" r="22498" b="56148"/>
          <a:stretch/>
        </p:blipFill>
        <p:spPr bwMode="auto">
          <a:xfrm>
            <a:off x="1180873" y="2647160"/>
            <a:ext cx="1546624" cy="15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ive.staticflickr.com/65535/48575939661_994df863a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2" t="17422" r="27393" b="48094"/>
          <a:stretch/>
        </p:blipFill>
        <p:spPr bwMode="auto">
          <a:xfrm>
            <a:off x="4943760" y="2647160"/>
            <a:ext cx="1548000" cy="15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farm8.staticflickr.com/7802/46677571401_fae1ec48c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8950" r="20957" b="51850"/>
          <a:stretch/>
        </p:blipFill>
        <p:spPr bwMode="auto">
          <a:xfrm>
            <a:off x="4942874" y="4491638"/>
            <a:ext cx="1551543" cy="15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7506" y="3052009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Михайлов</a:t>
            </a:r>
          </a:p>
          <a:p>
            <a:r>
              <a:rPr lang="ru-RU" dirty="0" smtClean="0"/>
              <a:t>Баир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97506" y="4942472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Головацкий</a:t>
            </a:r>
            <a:endParaRPr lang="ru-RU" dirty="0" smtClean="0"/>
          </a:p>
          <a:p>
            <a:r>
              <a:rPr lang="ru-RU" dirty="0" smtClean="0"/>
              <a:t>Андрей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614187" y="3097994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Сурков</a:t>
            </a:r>
          </a:p>
          <a:p>
            <a:r>
              <a:rPr lang="ru-RU" dirty="0" smtClean="0"/>
              <a:t>Вячеслав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614187" y="4942472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Тищенко</a:t>
            </a:r>
          </a:p>
          <a:p>
            <a:r>
              <a:rPr lang="ru-RU" dirty="0" smtClean="0"/>
              <a:t>Евгений</a:t>
            </a:r>
            <a:endParaRPr lang="ru-RU" dirty="0"/>
          </a:p>
        </p:txBody>
      </p:sp>
      <p:pic>
        <p:nvPicPr>
          <p:cNvPr id="5" name="Picture 2" descr="https://farm5.staticflickr.com/4896/31739399367_f001b54b4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4" t="5648" r="27728" b="61196"/>
          <a:stretch/>
        </p:blipFill>
        <p:spPr bwMode="auto">
          <a:xfrm>
            <a:off x="1178523" y="4536919"/>
            <a:ext cx="1551324" cy="15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Задание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43932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3993600" y="1600306"/>
            <a:ext cx="3060000" cy="3826042"/>
          </a:xfrm>
          <a:prstGeom prst="round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3993600" y="1607389"/>
            <a:ext cx="30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</a:t>
            </a:r>
            <a:r>
              <a:rPr lang="ru-RU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ru-RU" sz="2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3600" y="2373621"/>
            <a:ext cx="306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Используя </a:t>
            </a:r>
            <a:r>
              <a:rPr lang="en-US" dirty="0" smtClean="0"/>
              <a:t>CV, </a:t>
            </a:r>
            <a:r>
              <a:rPr lang="ru-RU" dirty="0" smtClean="0"/>
              <a:t>разработать систему измерения пульса и частоты дыхания по видеоряду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0" y="455506"/>
            <a:ext cx="1144800" cy="1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Наше решение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78438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38200" y="1676158"/>
            <a:ext cx="3738980" cy="161885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94232" y="1731531"/>
            <a:ext cx="3240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</a:rPr>
              <a:t>Результат</a:t>
            </a:r>
            <a:endParaRPr lang="ru-RU" sz="2000" b="1" dirty="0">
              <a:solidFill>
                <a:srgbClr val="FF0000"/>
              </a:solidFill>
            </a:endParaRPr>
          </a:p>
          <a:p>
            <a:pPr algn="ctr"/>
            <a:r>
              <a:rPr lang="ru-RU" sz="2000" dirty="0" smtClean="0"/>
              <a:t>Приложение, определяющее частоту дыхания и пульс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871" y="1731531"/>
            <a:ext cx="6642345" cy="415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Дыхание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78438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38200" y="1690688"/>
            <a:ext cx="3738980" cy="161885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094232" y="1746061"/>
            <a:ext cx="3240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</a:rPr>
              <a:t>1. </a:t>
            </a:r>
            <a:r>
              <a:rPr lang="en-US" sz="2000" b="1" dirty="0" err="1" smtClean="0">
                <a:solidFill>
                  <a:srgbClr val="FF0000"/>
                </a:solidFill>
              </a:rPr>
              <a:t>Haarcascade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algn="ctr"/>
            <a:r>
              <a:rPr lang="ru-RU" sz="2000" dirty="0"/>
              <a:t>О</a:t>
            </a:r>
            <a:r>
              <a:rPr lang="ru-RU" sz="2000" dirty="0" smtClean="0"/>
              <a:t>пределяем положение груди на видео, строим </a:t>
            </a:r>
            <a:r>
              <a:rPr lang="en-US" sz="2000" dirty="0" smtClean="0"/>
              <a:t>bounding box</a:t>
            </a:r>
            <a:endParaRPr lang="ru-RU" sz="2000" dirty="0" smtClean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44696" y="2812352"/>
            <a:ext cx="3738980" cy="1618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300728" y="2867725"/>
            <a:ext cx="3240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Bounding box</a:t>
            </a:r>
            <a:endParaRPr lang="ru-RU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ru-RU" sz="2000" dirty="0" smtClean="0"/>
              <a:t>Сколько места в </a:t>
            </a:r>
            <a:r>
              <a:rPr lang="en-US" sz="2000" dirty="0" smtClean="0"/>
              <a:t>bounding box </a:t>
            </a:r>
            <a:r>
              <a:rPr lang="ru-RU" sz="2000" dirty="0" smtClean="0"/>
              <a:t>занимает грудь?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187184" y="4050160"/>
            <a:ext cx="3738980" cy="16188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7443216" y="4105533"/>
            <a:ext cx="3240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ru-RU" sz="2000" b="1" dirty="0" err="1" smtClean="0">
                <a:solidFill>
                  <a:schemeClr val="accent6">
                    <a:lumMod val="75000"/>
                  </a:schemeClr>
                </a:solidFill>
              </a:rPr>
              <a:t>Матан</a:t>
            </a:r>
            <a:endParaRPr lang="ru-RU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2000" dirty="0"/>
              <a:t>П</a:t>
            </a:r>
            <a:r>
              <a:rPr lang="ru-RU" sz="2000" dirty="0" smtClean="0"/>
              <a:t>реобразование Фурье, получаем частоту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43" y="456477"/>
            <a:ext cx="1142857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43" y="456476"/>
            <a:ext cx="1142857" cy="11428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Дыхание. Практика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78438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t="8091" r="7073" b="6853"/>
          <a:stretch/>
        </p:blipFill>
        <p:spPr>
          <a:xfrm>
            <a:off x="118872" y="1261872"/>
            <a:ext cx="7205472" cy="5056632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1307592" y="2084832"/>
            <a:ext cx="128016" cy="1280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938528" y="2084832"/>
            <a:ext cx="77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Искомая частота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4" name="Скругленная соединительная линия 13"/>
          <p:cNvCxnSpPr>
            <a:stCxn id="13" idx="1"/>
          </p:cNvCxnSpPr>
          <p:nvPr/>
        </p:nvCxnSpPr>
        <p:spPr>
          <a:xfrm rot="10800000">
            <a:off x="1536192" y="2148840"/>
            <a:ext cx="402336" cy="1514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/>
          <p:cNvSpPr/>
          <p:nvPr/>
        </p:nvSpPr>
        <p:spPr>
          <a:xfrm>
            <a:off x="7614820" y="1782039"/>
            <a:ext cx="3738980" cy="189280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7874966" y="2213315"/>
            <a:ext cx="321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Пример для </a:t>
            </a:r>
          </a:p>
          <a:p>
            <a:pPr algn="ctr"/>
            <a:r>
              <a:rPr lang="ru-RU" dirty="0"/>
              <a:t>в</a:t>
            </a:r>
            <a:r>
              <a:rPr lang="ru-RU" dirty="0" smtClean="0"/>
              <a:t>идео для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10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0" y="455506"/>
            <a:ext cx="1144800" cy="1144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Пульс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78438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654110" y="1528798"/>
            <a:ext cx="3738980" cy="161885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910142" y="1584171"/>
            <a:ext cx="3240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</a:rPr>
              <a:t>Идея</a:t>
            </a:r>
            <a:endParaRPr lang="ru-RU" sz="2000" b="1" dirty="0">
              <a:solidFill>
                <a:srgbClr val="FF0000"/>
              </a:solidFill>
            </a:endParaRPr>
          </a:p>
          <a:p>
            <a:pPr algn="ctr"/>
            <a:r>
              <a:rPr lang="ru-RU" sz="2000" dirty="0" smtClean="0"/>
              <a:t>Кровь незначительно влияет на цвет кожи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836920" y="3772739"/>
            <a:ext cx="3738980" cy="1618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092952" y="3828112"/>
            <a:ext cx="3240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</a:rPr>
              <a:t>Снова </a:t>
            </a:r>
            <a:r>
              <a:rPr lang="ru-RU" sz="2000" b="1" dirty="0" err="1" smtClean="0">
                <a:solidFill>
                  <a:schemeClr val="accent1">
                    <a:lumMod val="50000"/>
                  </a:schemeClr>
                </a:solidFill>
              </a:rPr>
              <a:t>матан</a:t>
            </a: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  <a:p>
            <a:pPr algn="ctr"/>
            <a:r>
              <a:rPr lang="ru-RU" sz="2000" dirty="0" smtClean="0"/>
              <a:t>Преобразование Фурье поможет найти частоту изменения цвета кожи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455436" y="3815090"/>
            <a:ext cx="3738980" cy="16188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711468" y="3870463"/>
            <a:ext cx="3240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6">
                    <a:lumMod val="75000"/>
                  </a:schemeClr>
                </a:solidFill>
              </a:rPr>
              <a:t>Ищем лицо и лоб</a:t>
            </a:r>
          </a:p>
          <a:p>
            <a:pPr algn="ctr"/>
            <a:r>
              <a:rPr lang="ru-RU" sz="2000" dirty="0" smtClean="0"/>
              <a:t>Много сосудов, ищем средний цвет в зеленом спектре</a:t>
            </a:r>
          </a:p>
        </p:txBody>
      </p:sp>
      <p:cxnSp>
        <p:nvCxnSpPr>
          <p:cNvPr id="15" name="Скругленная соединительная линия 14"/>
          <p:cNvCxnSpPr>
            <a:stCxn id="9" idx="1"/>
            <a:endCxn id="13" idx="0"/>
          </p:cNvCxnSpPr>
          <p:nvPr/>
        </p:nvCxnSpPr>
        <p:spPr>
          <a:xfrm rot="10800000" flipV="1">
            <a:off x="3324926" y="2338224"/>
            <a:ext cx="329184" cy="1476866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>
            <a:stCxn id="9" idx="3"/>
            <a:endCxn id="12" idx="0"/>
          </p:cNvCxnSpPr>
          <p:nvPr/>
        </p:nvCxnSpPr>
        <p:spPr>
          <a:xfrm>
            <a:off x="7393090" y="2338224"/>
            <a:ext cx="320232" cy="148988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0" y="455506"/>
            <a:ext cx="1144800" cy="1144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Пульс. Практика.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87064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86672" cy="4536376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2670048" y="2093976"/>
            <a:ext cx="128016" cy="1280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300984" y="2093976"/>
            <a:ext cx="777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srgbClr val="FF0000"/>
                </a:solidFill>
              </a:rPr>
              <a:t>Искомая частота</a:t>
            </a:r>
            <a:endParaRPr lang="ru-RU" sz="1100" dirty="0">
              <a:solidFill>
                <a:srgbClr val="FF0000"/>
              </a:solidFill>
            </a:endParaRPr>
          </a:p>
        </p:txBody>
      </p:sp>
      <p:cxnSp>
        <p:nvCxnSpPr>
          <p:cNvPr id="12" name="Скругленная соединительная линия 11"/>
          <p:cNvCxnSpPr>
            <a:stCxn id="9" idx="1"/>
          </p:cNvCxnSpPr>
          <p:nvPr/>
        </p:nvCxnSpPr>
        <p:spPr>
          <a:xfrm rot="10800000">
            <a:off x="2898648" y="2157984"/>
            <a:ext cx="402336" cy="1514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269846" y="2093976"/>
            <a:ext cx="3738980" cy="189280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529992" y="2525252"/>
            <a:ext cx="321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Пример для </a:t>
            </a:r>
          </a:p>
          <a:p>
            <a:pPr algn="ctr"/>
            <a:r>
              <a:rPr lang="ru-RU" dirty="0" smtClean="0"/>
              <a:t>«Видео по первому шаблону пульс 90-80»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37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Программа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87064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43" y="456477"/>
            <a:ext cx="1142857" cy="1142857"/>
          </a:xfrm>
          <a:prstGeom prst="rect">
            <a:avLst/>
          </a:prstGeom>
        </p:spPr>
      </p:pic>
      <p:pic>
        <p:nvPicPr>
          <p:cNvPr id="3" name="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9842" y="1599334"/>
            <a:ext cx="7489459" cy="42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 теста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87064"/>
            <a:ext cx="12192000" cy="439947"/>
          </a:xfrm>
          <a:prstGeom prst="rect">
            <a:avLst/>
          </a:prstGeom>
          <a:solidFill>
            <a:srgbClr val="FF6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943" y="456477"/>
            <a:ext cx="1142857" cy="1142857"/>
          </a:xfrm>
          <a:prstGeom prst="rect">
            <a:avLst/>
          </a:prstGeom>
        </p:spPr>
      </p:pic>
      <p:pic>
        <p:nvPicPr>
          <p:cNvPr id="6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296"/>
            <a:ext cx="6095238" cy="3847619"/>
          </a:xfrm>
        </p:spPr>
      </p:pic>
      <p:sp>
        <p:nvSpPr>
          <p:cNvPr id="7" name="TextBox 6"/>
          <p:cNvSpPr txBox="1"/>
          <p:nvPr/>
        </p:nvSpPr>
        <p:spPr>
          <a:xfrm>
            <a:off x="1398460" y="1589324"/>
            <a:ext cx="497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Изменение пульса после преобразования Фурье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483803" y="5754191"/>
            <a:ext cx="49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Частота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3842" y="3722439"/>
            <a:ext cx="1259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Амплитуда</a:t>
            </a: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7302771" y="2074650"/>
            <a:ext cx="3738980" cy="15663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562917" y="2442303"/>
            <a:ext cx="3218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Пульс 2.13 </a:t>
            </a:r>
            <a:r>
              <a:rPr lang="en-US" sz="2400" dirty="0" smtClean="0"/>
              <a:t>Hz</a:t>
            </a:r>
          </a:p>
          <a:p>
            <a:pPr algn="ctr"/>
            <a:r>
              <a:rPr lang="ru-RU" sz="2400" dirty="0" smtClean="0"/>
              <a:t>Или 127 </a:t>
            </a:r>
            <a:r>
              <a:rPr lang="en-US" sz="2400" dirty="0" smtClean="0"/>
              <a:t>bpm</a:t>
            </a:r>
            <a:endParaRPr lang="ru-RU" sz="24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302771" y="3936352"/>
            <a:ext cx="3738980" cy="156630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562917" y="4304005"/>
            <a:ext cx="3218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Частота дыхания 0,5</a:t>
            </a:r>
            <a:r>
              <a:rPr lang="en-US" sz="2400" dirty="0" smtClean="0"/>
              <a:t>Hz</a:t>
            </a:r>
          </a:p>
          <a:p>
            <a:pPr algn="ctr"/>
            <a:r>
              <a:rPr lang="ru-RU" sz="2400" dirty="0" smtClean="0"/>
              <a:t>Или 30 </a:t>
            </a:r>
            <a:r>
              <a:rPr lang="en-US" sz="2400" dirty="0" smtClean="0"/>
              <a:t>bpm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67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153</Words>
  <Application>Microsoft Office PowerPoint</Application>
  <PresentationFormat>Широкоэкранный</PresentationFormat>
  <Paragraphs>47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Тема Office</vt:lpstr>
      <vt:lpstr>BestHack 2021.Data</vt:lpstr>
      <vt:lpstr>Задание</vt:lpstr>
      <vt:lpstr>Наше решение </vt:lpstr>
      <vt:lpstr>Дыхание</vt:lpstr>
      <vt:lpstr>Дыхание. Практика</vt:lpstr>
      <vt:lpstr>Пульс</vt:lpstr>
      <vt:lpstr>Пульс. Практика.</vt:lpstr>
      <vt:lpstr>Программа</vt:lpstr>
      <vt:lpstr>Результат теста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Слава Сурков</dc:creator>
  <cp:lastModifiedBy>Слава Сурков</cp:lastModifiedBy>
  <cp:revision>56</cp:revision>
  <dcterms:created xsi:type="dcterms:W3CDTF">2021-03-18T08:47:23Z</dcterms:created>
  <dcterms:modified xsi:type="dcterms:W3CDTF">2021-03-27T07:46:32Z</dcterms:modified>
</cp:coreProperties>
</file>